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31.10.2018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31.10.2018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31.10.2018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31.10.2018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31.10.2018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31.10.2018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31.10.2018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31.10.2018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1857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Молодые таланты</cp:lastModifiedBy>
  <cp:revision>106</cp:revision>
  <dcterms:created xsi:type="dcterms:W3CDTF">2018-05-24T10:32:45Z</dcterms:created>
  <dcterms:modified xsi:type="dcterms:W3CDTF">2018-10-31T07:58:39Z</dcterms:modified>
</cp:coreProperties>
</file>